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6" r:id="rId5"/>
    <p:sldId id="260" r:id="rId6"/>
    <p:sldId id="268" r:id="rId7"/>
    <p:sldId id="261" r:id="rId8"/>
    <p:sldId id="269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D3A7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859B4-2F9C-4747-8C79-59C4A4FAD934}" type="datetimeFigureOut">
              <a:rPr lang="ru-RU" smtClean="0"/>
              <a:pPr/>
              <a:t>07.10.2010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B4D23-3405-41BA-B71B-CB637E557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B4D23-3405-41BA-B71B-CB637E55711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EEA0-B8A0-4F7E-97F1-4C098B78CD92}" type="datetimeFigureOut">
              <a:rPr lang="ru-RU" smtClean="0"/>
              <a:pPr/>
              <a:t>07.10.2010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1EA1-B3FF-4E74-B197-67F3B8E40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EEA0-B8A0-4F7E-97F1-4C098B78CD92}" type="datetimeFigureOut">
              <a:rPr lang="ru-RU" smtClean="0"/>
              <a:pPr/>
              <a:t>07.10.2010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1EA1-B3FF-4E74-B197-67F3B8E40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EEA0-B8A0-4F7E-97F1-4C098B78CD92}" type="datetimeFigureOut">
              <a:rPr lang="ru-RU" smtClean="0"/>
              <a:pPr/>
              <a:t>07.10.2010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1EA1-B3FF-4E74-B197-67F3B8E40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EEA0-B8A0-4F7E-97F1-4C098B78CD92}" type="datetimeFigureOut">
              <a:rPr lang="ru-RU" smtClean="0"/>
              <a:pPr/>
              <a:t>07.10.2010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1EA1-B3FF-4E74-B197-67F3B8E40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EEA0-B8A0-4F7E-97F1-4C098B78CD92}" type="datetimeFigureOut">
              <a:rPr lang="ru-RU" smtClean="0"/>
              <a:pPr/>
              <a:t>07.10.2010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1EA1-B3FF-4E74-B197-67F3B8E40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EEA0-B8A0-4F7E-97F1-4C098B78CD92}" type="datetimeFigureOut">
              <a:rPr lang="ru-RU" smtClean="0"/>
              <a:pPr/>
              <a:t>07.10.2010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1EA1-B3FF-4E74-B197-67F3B8E40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EEA0-B8A0-4F7E-97F1-4C098B78CD92}" type="datetimeFigureOut">
              <a:rPr lang="ru-RU" smtClean="0"/>
              <a:pPr/>
              <a:t>07.10.2010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1EA1-B3FF-4E74-B197-67F3B8E40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EEA0-B8A0-4F7E-97F1-4C098B78CD92}" type="datetimeFigureOut">
              <a:rPr lang="ru-RU" smtClean="0"/>
              <a:pPr/>
              <a:t>07.10.2010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1EA1-B3FF-4E74-B197-67F3B8E40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EEA0-B8A0-4F7E-97F1-4C098B78CD92}" type="datetimeFigureOut">
              <a:rPr lang="ru-RU" smtClean="0"/>
              <a:pPr/>
              <a:t>07.10.2010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1EA1-B3FF-4E74-B197-67F3B8E40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EEA0-B8A0-4F7E-97F1-4C098B78CD92}" type="datetimeFigureOut">
              <a:rPr lang="ru-RU" smtClean="0"/>
              <a:pPr/>
              <a:t>07.10.2010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1EA1-B3FF-4E74-B197-67F3B8E40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EEA0-B8A0-4F7E-97F1-4C098B78CD92}" type="datetimeFigureOut">
              <a:rPr lang="ru-RU" smtClean="0"/>
              <a:pPr/>
              <a:t>07.10.2010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1EA1-B3FF-4E74-B197-67F3B8E40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2EEA0-B8A0-4F7E-97F1-4C098B78CD92}" type="datetimeFigureOut">
              <a:rPr lang="ru-RU" smtClean="0"/>
              <a:pPr/>
              <a:t>07.10.2010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41EA1-B3FF-4E74-B197-67F3B8E40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64;&#1082;&#1086;&#1083;&#1072;1\&#1074;&#1072;&#1083;&#1103;\&#1075;&#1086;&#1090;&#1086;&#1074;&#1086;&#1077;\&#1056;&#1072;&#1079;&#1088;&#1072;&#1073;&#1086;&#1090;&#1082;&#1080;\&#1059;&#1088;&#1086;&#1082;&#1080;%20&#1048;&#1047;&#1054;\&#1060;&#1072;&#1085;&#1090;&#1072;&#1089;&#1090;&#1080;&#1095;_&#1075;&#1086;&#1088;&#1086;&#1076;\Gorod.wmv" TargetMode="Externa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60;&#1072;&#1085;&#1090;&#1072;&#1089;&#1090;&#1080;&#1095;&#1077;&#1089;&#1082;&#1080;&#1081;%20&#1075;&#1086;&#1088;&#1086;&#1076;%20&#1073;&#1091;&#1076;&#1091;&#1097;&#1077;&#1075;&#1086;%20-%20SUPERSTAR.ht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6.png"/><Relationship Id="rId7" Type="http://schemas.openxmlformats.org/officeDocument/2006/relationships/image" Target="../media/image19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10" Type="http://schemas.openxmlformats.org/officeDocument/2006/relationships/image" Target="../media/image22.gif"/><Relationship Id="rId4" Type="http://schemas.openxmlformats.org/officeDocument/2006/relationships/image" Target="../media/image9.png"/><Relationship Id="rId9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30.png"/><Relationship Id="rId7" Type="http://schemas.openxmlformats.org/officeDocument/2006/relationships/image" Target="../media/image34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10" Type="http://schemas.openxmlformats.org/officeDocument/2006/relationships/image" Target="../media/image23.png"/><Relationship Id="rId4" Type="http://schemas.openxmlformats.org/officeDocument/2006/relationships/image" Target="../media/image31.png"/><Relationship Id="rId9" Type="http://schemas.openxmlformats.org/officeDocument/2006/relationships/image" Target="../media/image3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57818" y="4357694"/>
            <a:ext cx="25042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</a:rPr>
              <a:t>город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Impact" pitchFamily="34" charset="0"/>
            </a:endParaRPr>
          </a:p>
        </p:txBody>
      </p:sp>
      <p:pic>
        <p:nvPicPr>
          <p:cNvPr id="6" name="Рисунок 5" descr="mobilesta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3" y="357166"/>
            <a:ext cx="7278589" cy="385765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 rot="20367130">
            <a:off x="-131519" y="2772348"/>
            <a:ext cx="922880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FFFF"/>
                  </a:glow>
                  <a:outerShdw blurRad="50800" algn="tl" rotWithShape="0">
                    <a:srgbClr val="000000"/>
                  </a:outerShdw>
                </a:effectLst>
                <a:latin typeface="Mistral" pitchFamily="66" charset="0"/>
              </a:rPr>
              <a:t>Фантастический</a:t>
            </a:r>
            <a:endParaRPr lang="ru-RU" sz="120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rgbClr val="FFFFFF"/>
                </a:glow>
                <a:outerShdw blurRad="50800" algn="tl" rotWithShape="0">
                  <a:srgbClr val="000000"/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571876"/>
            <a:ext cx="4173752" cy="307255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3335" y="214290"/>
            <a:ext cx="4196731" cy="314327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Goro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14282" y="214290"/>
            <a:ext cx="4286280" cy="3214710"/>
          </a:xfrm>
          <a:prstGeom prst="rect">
            <a:avLst/>
          </a:prstGeom>
        </p:spPr>
      </p:pic>
      <p:pic>
        <p:nvPicPr>
          <p:cNvPr id="8" name="Рисунок 7" descr="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3571876"/>
            <a:ext cx="4094967" cy="306704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5" y="142852"/>
            <a:ext cx="3929090" cy="266084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" name="Рисунок 2" descr="0_130ce_c75856e6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500042"/>
            <a:ext cx="3500462" cy="26253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 descr="0_198ee_fe38d3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2214554"/>
            <a:ext cx="3500430" cy="26253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 descr="6_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4429132"/>
            <a:ext cx="3814770" cy="22694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 descr="0_13160_ba7a7473_X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71604" y="3804049"/>
            <a:ext cx="3643306" cy="27324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 descr="fb42ac7b63c456f68737f16180b43abf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3214686"/>
            <a:ext cx="3667127" cy="2589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2571744"/>
            <a:ext cx="74879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39700">
                    <a:srgbClr val="0D3A71"/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 pitchFamily="34" charset="0"/>
              </a:rPr>
              <a:t>Полет фантазии</a:t>
            </a:r>
            <a:endParaRPr lang="ru-RU" sz="8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39700">
                  <a:srgbClr val="0D3A71"/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uperstarl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5704508" cy="46434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214942" y="571480"/>
            <a:ext cx="36647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39700">
                    <a:srgbClr val="0D3A71"/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 pitchFamily="34" charset="0"/>
              </a:rPr>
              <a:t>SuperStar</a:t>
            </a:r>
            <a:endParaRPr lang="ru-RU" sz="6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39700">
                  <a:srgbClr val="0D3A71"/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5143512"/>
            <a:ext cx="86977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«непредвиденное, непрерывно меняющееся будущее, </a:t>
            </a:r>
          </a:p>
          <a:p>
            <a:r>
              <a:rPr lang="ru-RU" sz="2800" dirty="0" smtClean="0"/>
              <a:t>среди Вечного Прошлого».</a:t>
            </a:r>
            <a:endParaRPr lang="ru-RU" sz="2800" dirty="0"/>
          </a:p>
        </p:txBody>
      </p:sp>
      <p:sp>
        <p:nvSpPr>
          <p:cNvPr id="7" name="Скругленный прямоугольник 6">
            <a:hlinkClick r:id="rId3" action="ppaction://hlinkfile"/>
          </p:cNvPr>
          <p:cNvSpPr/>
          <p:nvPr/>
        </p:nvSpPr>
        <p:spPr>
          <a:xfrm>
            <a:off x="7215206" y="1928802"/>
            <a:ext cx="1571636" cy="42862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ПРОЕКТ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7671" y="0"/>
            <a:ext cx="55563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39700">
                    <a:srgbClr val="0D3A71"/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 pitchFamily="34" charset="0"/>
              </a:rPr>
              <a:t>Конструируем </a:t>
            </a:r>
            <a:endParaRPr lang="ru-RU" sz="6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39700">
                  <a:srgbClr val="0D3A71"/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3" name="Рисунок 2" descr="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4000"/>
            <a:ext cx="2214578" cy="3455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 descr="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928802"/>
            <a:ext cx="1133475" cy="2476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 descr="4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1214422"/>
            <a:ext cx="3786214" cy="25790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 descr="5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2714620"/>
            <a:ext cx="1915088" cy="29289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 descr="6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942" y="4071942"/>
            <a:ext cx="1909763" cy="25925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 descr="2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3571876"/>
            <a:ext cx="2286016" cy="31626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 17"/>
          <p:cNvSpPr/>
          <p:nvPr/>
        </p:nvSpPr>
        <p:spPr>
          <a:xfrm>
            <a:off x="-1501878" y="3930445"/>
            <a:ext cx="12101052" cy="3352800"/>
          </a:xfrm>
          <a:custGeom>
            <a:avLst/>
            <a:gdLst>
              <a:gd name="connsiteX0" fmla="*/ 1546123 w 12101052"/>
              <a:gd name="connsiteY0" fmla="*/ 1187245 h 3352800"/>
              <a:gd name="connsiteX1" fmla="*/ 2372033 w 12101052"/>
              <a:gd name="connsiteY1" fmla="*/ 803787 h 3352800"/>
              <a:gd name="connsiteX2" fmla="*/ 3227439 w 12101052"/>
              <a:gd name="connsiteY2" fmla="*/ 641555 h 3352800"/>
              <a:gd name="connsiteX3" fmla="*/ 4023852 w 12101052"/>
              <a:gd name="connsiteY3" fmla="*/ 685800 h 3352800"/>
              <a:gd name="connsiteX4" fmla="*/ 5852652 w 12101052"/>
              <a:gd name="connsiteY4" fmla="*/ 818536 h 3352800"/>
              <a:gd name="connsiteX5" fmla="*/ 6604820 w 12101052"/>
              <a:gd name="connsiteY5" fmla="*/ 553065 h 3352800"/>
              <a:gd name="connsiteX6" fmla="*/ 8300884 w 12101052"/>
              <a:gd name="connsiteY6" fmla="*/ 66368 h 3352800"/>
              <a:gd name="connsiteX7" fmla="*/ 9583994 w 12101052"/>
              <a:gd name="connsiteY7" fmla="*/ 154858 h 3352800"/>
              <a:gd name="connsiteX8" fmla="*/ 10026446 w 12101052"/>
              <a:gd name="connsiteY8" fmla="*/ 272845 h 3352800"/>
              <a:gd name="connsiteX9" fmla="*/ 10616381 w 12101052"/>
              <a:gd name="connsiteY9" fmla="*/ 538316 h 3352800"/>
              <a:gd name="connsiteX10" fmla="*/ 10852355 w 12101052"/>
              <a:gd name="connsiteY10" fmla="*/ 877529 h 3352800"/>
              <a:gd name="connsiteX11" fmla="*/ 10955594 w 12101052"/>
              <a:gd name="connsiteY11" fmla="*/ 2632587 h 3352800"/>
              <a:gd name="connsiteX12" fmla="*/ 10527891 w 12101052"/>
              <a:gd name="connsiteY12" fmla="*/ 3148781 h 3352800"/>
              <a:gd name="connsiteX13" fmla="*/ 1516626 w 12101052"/>
              <a:gd name="connsiteY13" fmla="*/ 3045542 h 3352800"/>
              <a:gd name="connsiteX14" fmla="*/ 1428136 w 12101052"/>
              <a:gd name="connsiteY14" fmla="*/ 1305232 h 3352800"/>
              <a:gd name="connsiteX15" fmla="*/ 1619865 w 12101052"/>
              <a:gd name="connsiteY15" fmla="*/ 1157749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01052" h="3352800">
                <a:moveTo>
                  <a:pt x="1546123" y="1187245"/>
                </a:moveTo>
                <a:cubicBezTo>
                  <a:pt x="1818968" y="1040990"/>
                  <a:pt x="2091814" y="894735"/>
                  <a:pt x="2372033" y="803787"/>
                </a:cubicBezTo>
                <a:cubicBezTo>
                  <a:pt x="2652252" y="712839"/>
                  <a:pt x="2952136" y="661220"/>
                  <a:pt x="3227439" y="641555"/>
                </a:cubicBezTo>
                <a:cubicBezTo>
                  <a:pt x="3502742" y="621891"/>
                  <a:pt x="4023852" y="685800"/>
                  <a:pt x="4023852" y="685800"/>
                </a:cubicBezTo>
                <a:cubicBezTo>
                  <a:pt x="4461387" y="715297"/>
                  <a:pt x="5422491" y="840658"/>
                  <a:pt x="5852652" y="818536"/>
                </a:cubicBezTo>
                <a:cubicBezTo>
                  <a:pt x="6282813" y="796414"/>
                  <a:pt x="6196781" y="678426"/>
                  <a:pt x="6604820" y="553065"/>
                </a:cubicBezTo>
                <a:cubicBezTo>
                  <a:pt x="7012859" y="427704"/>
                  <a:pt x="7804355" y="132736"/>
                  <a:pt x="8300884" y="66368"/>
                </a:cubicBezTo>
                <a:cubicBezTo>
                  <a:pt x="8797413" y="0"/>
                  <a:pt x="9296401" y="120445"/>
                  <a:pt x="9583994" y="154858"/>
                </a:cubicBezTo>
                <a:cubicBezTo>
                  <a:pt x="9871587" y="189271"/>
                  <a:pt x="9854382" y="208935"/>
                  <a:pt x="10026446" y="272845"/>
                </a:cubicBezTo>
                <a:cubicBezTo>
                  <a:pt x="10198510" y="336755"/>
                  <a:pt x="10478730" y="437535"/>
                  <a:pt x="10616381" y="538316"/>
                </a:cubicBezTo>
                <a:cubicBezTo>
                  <a:pt x="10754032" y="639097"/>
                  <a:pt x="10795820" y="528484"/>
                  <a:pt x="10852355" y="877529"/>
                </a:cubicBezTo>
                <a:cubicBezTo>
                  <a:pt x="10908891" y="1226574"/>
                  <a:pt x="11009671" y="2254045"/>
                  <a:pt x="10955594" y="2632587"/>
                </a:cubicBezTo>
                <a:cubicBezTo>
                  <a:pt x="10901517" y="3011129"/>
                  <a:pt x="12101052" y="3079955"/>
                  <a:pt x="10527891" y="3148781"/>
                </a:cubicBezTo>
                <a:cubicBezTo>
                  <a:pt x="8954730" y="3217607"/>
                  <a:pt x="3033252" y="3352800"/>
                  <a:pt x="1516626" y="3045542"/>
                </a:cubicBezTo>
                <a:cubicBezTo>
                  <a:pt x="0" y="2738284"/>
                  <a:pt x="1410930" y="1619864"/>
                  <a:pt x="1428136" y="1305232"/>
                </a:cubicBezTo>
                <a:cubicBezTo>
                  <a:pt x="1445342" y="990600"/>
                  <a:pt x="1532603" y="1074174"/>
                  <a:pt x="1619865" y="1157749"/>
                </a:cubicBezTo>
              </a:path>
            </a:pathLst>
          </a:custGeom>
          <a:blipFill>
            <a:blip r:embed="rId2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4786314" y="571480"/>
            <a:ext cx="1000132" cy="4680000"/>
          </a:xfrm>
          <a:prstGeom prst="cube">
            <a:avLst/>
          </a:prstGeom>
          <a:solidFill>
            <a:schemeClr val="bg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928670"/>
            <a:ext cx="531703" cy="4284000"/>
          </a:xfrm>
          <a:prstGeom prst="rect">
            <a:avLst/>
          </a:prstGeom>
        </p:spPr>
      </p:pic>
      <p:pic>
        <p:nvPicPr>
          <p:cNvPr id="2" name="Рисунок 1" descr="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14290"/>
            <a:ext cx="1581150" cy="2466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85918" y="142852"/>
            <a:ext cx="21166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Элементы</a:t>
            </a:r>
          </a:p>
          <a:p>
            <a:r>
              <a:rPr lang="ru-RU" sz="2800" dirty="0" smtClean="0"/>
              <a:t>конструкции</a:t>
            </a:r>
            <a:endParaRPr lang="ru-RU" sz="2800" dirty="0"/>
          </a:p>
        </p:txBody>
      </p:sp>
      <p:sp>
        <p:nvSpPr>
          <p:cNvPr id="5" name="Куб 4"/>
          <p:cNvSpPr/>
          <p:nvPr/>
        </p:nvSpPr>
        <p:spPr>
          <a:xfrm>
            <a:off x="5544000" y="571480"/>
            <a:ext cx="1000132" cy="4680000"/>
          </a:xfrm>
          <a:prstGeom prst="cube">
            <a:avLst/>
          </a:prstGeom>
          <a:solidFill>
            <a:schemeClr val="bg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6286512" y="571480"/>
            <a:ext cx="1000132" cy="4680000"/>
          </a:xfrm>
          <a:prstGeom prst="cube">
            <a:avLst/>
          </a:prstGeom>
          <a:solidFill>
            <a:schemeClr val="bg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7044198" y="571480"/>
            <a:ext cx="1000132" cy="4680000"/>
          </a:xfrm>
          <a:prstGeom prst="cube">
            <a:avLst/>
          </a:prstGeom>
          <a:solidFill>
            <a:schemeClr val="bg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5286380" y="828000"/>
            <a:ext cx="1000132" cy="4680000"/>
          </a:xfrm>
          <a:prstGeom prst="cube">
            <a:avLst/>
          </a:prstGeom>
          <a:solidFill>
            <a:schemeClr val="bg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6048000" y="828000"/>
            <a:ext cx="1000132" cy="4680000"/>
          </a:xfrm>
          <a:prstGeom prst="cube">
            <a:avLst/>
          </a:prstGeom>
          <a:solidFill>
            <a:schemeClr val="bg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2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1142984"/>
            <a:ext cx="531703" cy="4284000"/>
          </a:xfrm>
          <a:prstGeom prst="rect">
            <a:avLst/>
          </a:prstGeom>
        </p:spPr>
      </p:pic>
      <p:pic>
        <p:nvPicPr>
          <p:cNvPr id="11" name="Рисунок 10" descr="2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928670"/>
            <a:ext cx="531703" cy="4284000"/>
          </a:xfrm>
          <a:prstGeom prst="rect">
            <a:avLst/>
          </a:prstGeom>
        </p:spPr>
      </p:pic>
      <p:pic>
        <p:nvPicPr>
          <p:cNvPr id="12" name="Рисунок 11" descr="2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6" y="1142984"/>
            <a:ext cx="531703" cy="4284000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-214346" y="5580000"/>
            <a:ext cx="9644130" cy="1071570"/>
            <a:chOff x="-214346" y="5580000"/>
            <a:chExt cx="9644130" cy="107157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-214346" y="5580000"/>
              <a:ext cx="9572692" cy="1071570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>
              <a:stCxn id="14" idx="1"/>
            </p:cNvCxnSpPr>
            <p:nvPr/>
          </p:nvCxnSpPr>
          <p:spPr>
            <a:xfrm rot="10800000" flipH="1" flipV="1">
              <a:off x="-214346" y="6115784"/>
              <a:ext cx="9644130" cy="27859"/>
            </a:xfrm>
            <a:prstGeom prst="line">
              <a:avLst/>
            </a:prstGeom>
            <a:ln w="508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Рисунок 21" descr="Photo%2000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214818"/>
            <a:ext cx="952500" cy="1152525"/>
          </a:xfrm>
          <a:prstGeom prst="rect">
            <a:avLst/>
          </a:prstGeom>
        </p:spPr>
      </p:pic>
      <p:pic>
        <p:nvPicPr>
          <p:cNvPr id="23" name="Рисунок 22" descr="Photo%20007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10" y="4071942"/>
            <a:ext cx="933450" cy="1352550"/>
          </a:xfrm>
          <a:prstGeom prst="rect">
            <a:avLst/>
          </a:prstGeom>
        </p:spPr>
      </p:pic>
      <p:pic>
        <p:nvPicPr>
          <p:cNvPr id="24" name="Рисунок 23" descr="Photo%2006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01000" y="3786190"/>
            <a:ext cx="1143000" cy="1657350"/>
          </a:xfrm>
          <a:prstGeom prst="rect">
            <a:avLst/>
          </a:prstGeom>
        </p:spPr>
      </p:pic>
      <p:pic>
        <p:nvPicPr>
          <p:cNvPr id="25" name="Рисунок 24" descr="Photo%20173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71802" y="4214818"/>
            <a:ext cx="1009650" cy="1143000"/>
          </a:xfrm>
          <a:prstGeom prst="rect">
            <a:avLst/>
          </a:prstGeom>
        </p:spPr>
      </p:pic>
      <p:pic>
        <p:nvPicPr>
          <p:cNvPr id="21" name="Рисунок 20" descr="z.GIF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43512"/>
            <a:ext cx="9144000" cy="411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7136" y="0"/>
            <a:ext cx="527740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39700">
                    <a:srgbClr val="0D3A71"/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 pitchFamily="34" charset="0"/>
              </a:rPr>
              <a:t>Пространство</a:t>
            </a:r>
            <a:endParaRPr lang="ru-RU" sz="6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39700">
                  <a:srgbClr val="0D3A71"/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9" name="Рисунок 8" descr="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00" y="144000"/>
            <a:ext cx="3436149" cy="25706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 descr="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1142984"/>
            <a:ext cx="3686808" cy="23860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 descr="4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1428736"/>
            <a:ext cx="2628904" cy="26171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 descr="1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714752"/>
            <a:ext cx="3885354" cy="23479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 descr="6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4143380"/>
            <a:ext cx="2438400" cy="2428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 descr="5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3071810"/>
            <a:ext cx="3483968" cy="25908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2000" y="4143380"/>
            <a:ext cx="9429816" cy="2714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уб 2"/>
          <p:cNvSpPr/>
          <p:nvPr/>
        </p:nvSpPr>
        <p:spPr>
          <a:xfrm>
            <a:off x="5286380" y="3143248"/>
            <a:ext cx="1143008" cy="2428892"/>
          </a:xfrm>
          <a:prstGeom prst="cub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6786578" y="3929066"/>
            <a:ext cx="1143008" cy="2643206"/>
          </a:xfrm>
          <a:prstGeom prst="cub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3571868" y="1643050"/>
            <a:ext cx="3643338" cy="2286016"/>
          </a:xfrm>
          <a:prstGeom prst="cub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5286380" y="571480"/>
            <a:ext cx="1143008" cy="1428760"/>
          </a:xfrm>
          <a:prstGeom prst="cub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6215074" y="2786058"/>
            <a:ext cx="2214578" cy="1643074"/>
          </a:xfrm>
          <a:prstGeom prst="cub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6786578" y="1000108"/>
            <a:ext cx="1143008" cy="2071702"/>
          </a:xfrm>
          <a:prstGeom prst="cub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o5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5" y="3929065"/>
            <a:ext cx="612000" cy="1608685"/>
          </a:xfrm>
          <a:prstGeom prst="rect">
            <a:avLst/>
          </a:prstGeom>
        </p:spPr>
      </p:pic>
      <p:pic>
        <p:nvPicPr>
          <p:cNvPr id="12" name="Рисунок 11" descr="o3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6" y="1000108"/>
            <a:ext cx="612000" cy="944230"/>
          </a:xfrm>
          <a:prstGeom prst="rect">
            <a:avLst/>
          </a:prstGeom>
        </p:spPr>
      </p:pic>
      <p:pic>
        <p:nvPicPr>
          <p:cNvPr id="13" name="Рисунок 12" descr="o5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500570"/>
            <a:ext cx="612000" cy="1608685"/>
          </a:xfrm>
          <a:prstGeom prst="rect">
            <a:avLst/>
          </a:prstGeom>
        </p:spPr>
      </p:pic>
      <p:pic>
        <p:nvPicPr>
          <p:cNvPr id="14" name="Рисунок 13" descr="o5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1357298"/>
            <a:ext cx="612000" cy="1608685"/>
          </a:xfrm>
          <a:prstGeom prst="rect">
            <a:avLst/>
          </a:prstGeom>
        </p:spPr>
      </p:pic>
      <p:pic>
        <p:nvPicPr>
          <p:cNvPr id="15" name="Рисунок 14" descr="o5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6856293" y="2787782"/>
            <a:ext cx="612000" cy="1608685"/>
          </a:xfrm>
          <a:prstGeom prst="rect">
            <a:avLst/>
          </a:prstGeom>
        </p:spPr>
      </p:pic>
      <p:pic>
        <p:nvPicPr>
          <p:cNvPr id="16" name="Рисунок 15" descr="o5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4284525" y="1859088"/>
            <a:ext cx="612000" cy="1608685"/>
          </a:xfrm>
          <a:prstGeom prst="rect">
            <a:avLst/>
          </a:prstGeom>
        </p:spPr>
      </p:pic>
      <p:pic>
        <p:nvPicPr>
          <p:cNvPr id="17" name="Рисунок 16" descr="o5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5284656" y="1859088"/>
            <a:ext cx="612000" cy="1608685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142976" y="4143380"/>
            <a:ext cx="3357586" cy="2928958"/>
            <a:chOff x="1142976" y="4143380"/>
            <a:chExt cx="3357586" cy="2928958"/>
          </a:xfrm>
        </p:grpSpPr>
        <p:sp>
          <p:nvSpPr>
            <p:cNvPr id="18" name="Трапеция 17"/>
            <p:cNvSpPr/>
            <p:nvPr/>
          </p:nvSpPr>
          <p:spPr>
            <a:xfrm>
              <a:off x="1142976" y="4143380"/>
              <a:ext cx="3357586" cy="2928958"/>
            </a:xfrm>
            <a:prstGeom prst="trapezoid">
              <a:avLst/>
            </a:prstGeom>
            <a:blipFill>
              <a:blip r:embed="rId5" cstate="print"/>
              <a:tile tx="0" ty="0" sx="100000" sy="100000" flip="none" algn="tl"/>
            </a:blip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единительная линия 19"/>
            <p:cNvCxnSpPr>
              <a:stCxn id="18" idx="0"/>
              <a:endCxn id="18" idx="2"/>
            </p:cNvCxnSpPr>
            <p:nvPr/>
          </p:nvCxnSpPr>
          <p:spPr>
            <a:xfrm rot="16200000" flipH="1">
              <a:off x="1357290" y="5607859"/>
              <a:ext cx="2928958" cy="0"/>
            </a:xfrm>
            <a:prstGeom prst="line">
              <a:avLst/>
            </a:prstGeom>
            <a:ln w="508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Рисунок 21" descr="Photo%2014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786" y="2786058"/>
            <a:ext cx="1518473" cy="1681166"/>
          </a:xfrm>
          <a:prstGeom prst="rect">
            <a:avLst/>
          </a:prstGeom>
        </p:spPr>
      </p:pic>
      <p:pic>
        <p:nvPicPr>
          <p:cNvPr id="23" name="Рисунок 22" descr="Photo%20104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3643314"/>
            <a:ext cx="1500198" cy="1500198"/>
          </a:xfrm>
          <a:prstGeom prst="rect">
            <a:avLst/>
          </a:prstGeom>
        </p:spPr>
      </p:pic>
      <p:pic>
        <p:nvPicPr>
          <p:cNvPr id="24" name="Рисунок 23" descr="Photo%20007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643446"/>
            <a:ext cx="933450" cy="1352550"/>
          </a:xfrm>
          <a:prstGeom prst="rect">
            <a:avLst/>
          </a:prstGeom>
        </p:spPr>
      </p:pic>
      <p:pic>
        <p:nvPicPr>
          <p:cNvPr id="25" name="Рисунок 24" descr="Photo%20049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214346" y="5429264"/>
            <a:ext cx="952500" cy="1219200"/>
          </a:xfrm>
          <a:prstGeom prst="rect">
            <a:avLst/>
          </a:prstGeom>
        </p:spPr>
      </p:pic>
      <p:pic>
        <p:nvPicPr>
          <p:cNvPr id="26" name="Рисунок 25" descr="3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4000" y="144000"/>
            <a:ext cx="2767711" cy="20705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2928926" y="214290"/>
            <a:ext cx="21166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Элементы</a:t>
            </a:r>
          </a:p>
          <a:p>
            <a:r>
              <a:rPr lang="ru-RU" sz="2800" dirty="0" smtClean="0"/>
              <a:t>конструкции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69705" y="0"/>
            <a:ext cx="339227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39700">
                    <a:srgbClr val="0D3A71"/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 pitchFamily="34" charset="0"/>
              </a:rPr>
              <a:t>Природа</a:t>
            </a:r>
            <a:endParaRPr lang="ru-RU" sz="6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39700">
                  <a:srgbClr val="0D3A71"/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16" name="Рисунок 15" descr="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000" y="108000"/>
            <a:ext cx="3029288" cy="21779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1214422"/>
            <a:ext cx="2628900" cy="1885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Рисунок 17" descr="4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714488"/>
            <a:ext cx="3762375" cy="2857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Рисунок 18" descr="5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4214818"/>
            <a:ext cx="1733550" cy="24479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Рисунок 19" descr="3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3174" y="3868004"/>
            <a:ext cx="4614859" cy="27328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Рисунок 20" descr="6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34" y="2643182"/>
            <a:ext cx="2257429" cy="33032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572008"/>
            <a:ext cx="9144000" cy="2285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2357422" y="3429000"/>
            <a:ext cx="10429948" cy="435771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Цилиндр 3"/>
          <p:cNvSpPr/>
          <p:nvPr/>
        </p:nvSpPr>
        <p:spPr>
          <a:xfrm>
            <a:off x="4429124" y="3143248"/>
            <a:ext cx="928694" cy="1785950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Цилиндр 4"/>
          <p:cNvSpPr/>
          <p:nvPr/>
        </p:nvSpPr>
        <p:spPr>
          <a:xfrm>
            <a:off x="7429520" y="2357430"/>
            <a:ext cx="928694" cy="2071702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Цилиндр 5"/>
          <p:cNvSpPr/>
          <p:nvPr/>
        </p:nvSpPr>
        <p:spPr>
          <a:xfrm>
            <a:off x="6500826" y="4429132"/>
            <a:ext cx="928694" cy="1428760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>
            <a:off x="428596" y="4572008"/>
            <a:ext cx="2143140" cy="2285992"/>
            <a:chOff x="428596" y="4572008"/>
            <a:chExt cx="2143140" cy="2285992"/>
          </a:xfrm>
        </p:grpSpPr>
        <p:sp>
          <p:nvSpPr>
            <p:cNvPr id="40" name="Трапеция 39"/>
            <p:cNvSpPr/>
            <p:nvPr/>
          </p:nvSpPr>
          <p:spPr>
            <a:xfrm>
              <a:off x="428596" y="4572008"/>
              <a:ext cx="2143140" cy="2285992"/>
            </a:xfrm>
            <a:prstGeom prst="trapezoid">
              <a:avLst/>
            </a:pr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2" name="Прямая соединительная линия 41"/>
            <p:cNvCxnSpPr>
              <a:stCxn id="40" idx="0"/>
              <a:endCxn id="40" idx="2"/>
            </p:cNvCxnSpPr>
            <p:nvPr/>
          </p:nvCxnSpPr>
          <p:spPr>
            <a:xfrm rot="16200000" flipH="1">
              <a:off x="357170" y="5715004"/>
              <a:ext cx="2285992" cy="0"/>
            </a:xfrm>
            <a:prstGeom prst="line">
              <a:avLst/>
            </a:prstGeom>
            <a:ln w="635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Рисунок 43" descr="Photo%200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3786190"/>
            <a:ext cx="952500" cy="1152525"/>
          </a:xfrm>
          <a:prstGeom prst="rect">
            <a:avLst/>
          </a:prstGeom>
        </p:spPr>
      </p:pic>
      <p:pic>
        <p:nvPicPr>
          <p:cNvPr id="45" name="Рисунок 44" descr="Photo%2000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4572008"/>
            <a:ext cx="933450" cy="1352550"/>
          </a:xfrm>
          <a:prstGeom prst="rect">
            <a:avLst/>
          </a:prstGeom>
        </p:spPr>
      </p:pic>
      <p:pic>
        <p:nvPicPr>
          <p:cNvPr id="47" name="Рисунок 46" descr="Photo%2002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0496" y="4629150"/>
            <a:ext cx="1905000" cy="2228850"/>
          </a:xfrm>
          <a:prstGeom prst="rect">
            <a:avLst/>
          </a:prstGeom>
        </p:spPr>
      </p:pic>
      <p:pic>
        <p:nvPicPr>
          <p:cNvPr id="48" name="Рисунок 47" descr="Photo%200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5705475"/>
            <a:ext cx="952500" cy="1152525"/>
          </a:xfrm>
          <a:prstGeom prst="rect">
            <a:avLst/>
          </a:prstGeom>
        </p:spPr>
      </p:pic>
      <p:pic>
        <p:nvPicPr>
          <p:cNvPr id="49" name="Рисунок 48" descr="Photo%2000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5214950"/>
            <a:ext cx="933450" cy="1352550"/>
          </a:xfrm>
          <a:prstGeom prst="rect">
            <a:avLst/>
          </a:prstGeom>
        </p:spPr>
      </p:pic>
      <p:pic>
        <p:nvPicPr>
          <p:cNvPr id="50" name="Рисунок 49" descr="Photo%2002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86710" y="4286256"/>
            <a:ext cx="1905000" cy="2228850"/>
          </a:xfrm>
          <a:prstGeom prst="rect">
            <a:avLst/>
          </a:prstGeom>
        </p:spPr>
      </p:pic>
      <p:pic>
        <p:nvPicPr>
          <p:cNvPr id="51" name="Рисунок 50" descr="Photo%200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5143512"/>
            <a:ext cx="952500" cy="1152525"/>
          </a:xfrm>
          <a:prstGeom prst="rect">
            <a:avLst/>
          </a:prstGeom>
        </p:spPr>
      </p:pic>
      <p:pic>
        <p:nvPicPr>
          <p:cNvPr id="52" name="Рисунок 51" descr="Photo%2000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5505450"/>
            <a:ext cx="933450" cy="1352550"/>
          </a:xfrm>
          <a:prstGeom prst="rect">
            <a:avLst/>
          </a:prstGeom>
        </p:spPr>
      </p:pic>
      <p:sp>
        <p:nvSpPr>
          <p:cNvPr id="54" name="Цилиндр 53"/>
          <p:cNvSpPr/>
          <p:nvPr/>
        </p:nvSpPr>
        <p:spPr>
          <a:xfrm>
            <a:off x="6804000" y="2000240"/>
            <a:ext cx="2214578" cy="785818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Цилиндр 54"/>
          <p:cNvSpPr/>
          <p:nvPr/>
        </p:nvSpPr>
        <p:spPr>
          <a:xfrm>
            <a:off x="6624000" y="1428736"/>
            <a:ext cx="2571736" cy="785818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Цилиндр 55"/>
          <p:cNvSpPr/>
          <p:nvPr/>
        </p:nvSpPr>
        <p:spPr>
          <a:xfrm>
            <a:off x="7128000" y="785794"/>
            <a:ext cx="1571636" cy="785818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Цилиндр 56"/>
          <p:cNvSpPr/>
          <p:nvPr/>
        </p:nvSpPr>
        <p:spPr>
          <a:xfrm>
            <a:off x="3780000" y="2714620"/>
            <a:ext cx="2214578" cy="792000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Цилиндр 57"/>
          <p:cNvSpPr/>
          <p:nvPr/>
        </p:nvSpPr>
        <p:spPr>
          <a:xfrm>
            <a:off x="3960000" y="2071678"/>
            <a:ext cx="1857388" cy="785818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Цилиндр 58"/>
          <p:cNvSpPr/>
          <p:nvPr/>
        </p:nvSpPr>
        <p:spPr>
          <a:xfrm>
            <a:off x="3780000" y="1500174"/>
            <a:ext cx="2214578" cy="785818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Цилиндр 59"/>
          <p:cNvSpPr/>
          <p:nvPr/>
        </p:nvSpPr>
        <p:spPr>
          <a:xfrm>
            <a:off x="3960000" y="857232"/>
            <a:ext cx="1857388" cy="785818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Цилиндр 60"/>
          <p:cNvSpPr/>
          <p:nvPr/>
        </p:nvSpPr>
        <p:spPr>
          <a:xfrm>
            <a:off x="6000760" y="3929066"/>
            <a:ext cx="1857388" cy="785818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Цилиндр 61"/>
          <p:cNvSpPr/>
          <p:nvPr/>
        </p:nvSpPr>
        <p:spPr>
          <a:xfrm>
            <a:off x="5857884" y="3429000"/>
            <a:ext cx="2214578" cy="785818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Цилиндр 62"/>
          <p:cNvSpPr/>
          <p:nvPr/>
        </p:nvSpPr>
        <p:spPr>
          <a:xfrm>
            <a:off x="5715008" y="2643182"/>
            <a:ext cx="2500330" cy="1000132"/>
          </a:xfrm>
          <a:prstGeom prst="can">
            <a:avLst>
              <a:gd name="adj" fmla="val 28636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Цилиндр 63"/>
          <p:cNvSpPr/>
          <p:nvPr/>
        </p:nvSpPr>
        <p:spPr>
          <a:xfrm>
            <a:off x="6072198" y="1714488"/>
            <a:ext cx="1857388" cy="1143008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 descr="2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8000" y="108000"/>
            <a:ext cx="3029288" cy="21779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6" name="TextBox 65"/>
          <p:cNvSpPr txBox="1"/>
          <p:nvPr/>
        </p:nvSpPr>
        <p:spPr>
          <a:xfrm>
            <a:off x="0" y="2285992"/>
            <a:ext cx="21166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Элементы</a:t>
            </a:r>
          </a:p>
          <a:p>
            <a:r>
              <a:rPr lang="ru-RU" sz="2800" dirty="0" smtClean="0"/>
              <a:t>конструкции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5" grpId="0" animBg="1"/>
      <p:bldP spid="6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27</Words>
  <Application>Microsoft Office PowerPoint</Application>
  <PresentationFormat>Экран (4:3)</PresentationFormat>
  <Paragraphs>17</Paragraphs>
  <Slides>10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МОУ СОШ №4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Рабочая станция</dc:creator>
  <cp:lastModifiedBy>Admin</cp:lastModifiedBy>
  <cp:revision>63</cp:revision>
  <dcterms:created xsi:type="dcterms:W3CDTF">2010-04-07T03:19:59Z</dcterms:created>
  <dcterms:modified xsi:type="dcterms:W3CDTF">2010-10-07T02:19:45Z</dcterms:modified>
</cp:coreProperties>
</file>